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  <p:sldMasterId id="2147483734" r:id="rId2"/>
    <p:sldMasterId id="2147483778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905000" y="-3319266"/>
            <a:ext cx="17741899" cy="12579065"/>
            <a:chOff x="-1428750" y="-2489450"/>
            <a:chExt cx="13306424" cy="9434299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-1428750" y="1344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6734175" y="18013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>
              <a:off x="4248150" y="-24894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50967" y="1227333"/>
            <a:ext cx="9118400" cy="238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8666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6933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6933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6933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6933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6933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6933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6933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6933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5202633" y="5055867"/>
            <a:ext cx="6038400" cy="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None/>
              <a:defRPr sz="2133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64252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11"/>
          <p:cNvGrpSpPr/>
          <p:nvPr/>
        </p:nvGrpSpPr>
        <p:grpSpPr>
          <a:xfrm>
            <a:off x="-2412999" y="-4051466"/>
            <a:ext cx="15540377" cy="12904865"/>
            <a:chOff x="-1809750" y="-3038600"/>
            <a:chExt cx="11655283" cy="9678649"/>
          </a:xfrm>
        </p:grpSpPr>
        <p:pic>
          <p:nvPicPr>
            <p:cNvPr id="65" name="Google Shape;65;p11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-514350" y="14965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1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 flipH="1">
              <a:off x="-1809750" y="-303860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11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248660">
              <a:off x="4324348" y="-1003551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8" name="Google Shape;68;p11"/>
          <p:cNvSpPr txBox="1">
            <a:spLocks noGrp="1"/>
          </p:cNvSpPr>
          <p:nvPr>
            <p:ph type="title" hasCustomPrompt="1"/>
          </p:nvPr>
        </p:nvSpPr>
        <p:spPr>
          <a:xfrm>
            <a:off x="2140867" y="1227333"/>
            <a:ext cx="8768000" cy="1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1"/>
          </p:nvPr>
        </p:nvSpPr>
        <p:spPr>
          <a:xfrm>
            <a:off x="2473033" y="5055867"/>
            <a:ext cx="8768000" cy="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8242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6790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3"/>
          <p:cNvGrpSpPr/>
          <p:nvPr/>
        </p:nvGrpSpPr>
        <p:grpSpPr>
          <a:xfrm>
            <a:off x="-3530600" y="369801"/>
            <a:ext cx="19164299" cy="9296399"/>
            <a:chOff x="-2647950" y="277350"/>
            <a:chExt cx="14373224" cy="6972299"/>
          </a:xfrm>
        </p:grpSpPr>
        <p:pic>
          <p:nvPicPr>
            <p:cNvPr id="73" name="Google Shape;73;p13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6581775" y="2773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13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-2647950" y="2106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2" hasCustomPrompt="1"/>
          </p:nvPr>
        </p:nvSpPr>
        <p:spPr>
          <a:xfrm>
            <a:off x="955479" y="1972467"/>
            <a:ext cx="1217200" cy="65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3" hasCustomPrompt="1"/>
          </p:nvPr>
        </p:nvSpPr>
        <p:spPr>
          <a:xfrm>
            <a:off x="6141281" y="1972433"/>
            <a:ext cx="1217200" cy="6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4" hasCustomPrompt="1"/>
          </p:nvPr>
        </p:nvSpPr>
        <p:spPr>
          <a:xfrm>
            <a:off x="955479" y="3417784"/>
            <a:ext cx="1217200" cy="6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5" hasCustomPrompt="1"/>
          </p:nvPr>
        </p:nvSpPr>
        <p:spPr>
          <a:xfrm>
            <a:off x="6141281" y="3412017"/>
            <a:ext cx="1217200" cy="6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6" hasCustomPrompt="1"/>
          </p:nvPr>
        </p:nvSpPr>
        <p:spPr>
          <a:xfrm>
            <a:off x="955479" y="4864712"/>
            <a:ext cx="1217200" cy="6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7" hasCustomPrompt="1"/>
          </p:nvPr>
        </p:nvSpPr>
        <p:spPr>
          <a:xfrm>
            <a:off x="6199723" y="4863889"/>
            <a:ext cx="1217200" cy="6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"/>
          </p:nvPr>
        </p:nvSpPr>
        <p:spPr>
          <a:xfrm>
            <a:off x="2071077" y="1972445"/>
            <a:ext cx="38196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8"/>
          </p:nvPr>
        </p:nvSpPr>
        <p:spPr>
          <a:xfrm>
            <a:off x="2071077" y="3417773"/>
            <a:ext cx="38196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9"/>
          </p:nvPr>
        </p:nvSpPr>
        <p:spPr>
          <a:xfrm>
            <a:off x="2071069" y="4864701"/>
            <a:ext cx="38196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3"/>
          </p:nvPr>
        </p:nvSpPr>
        <p:spPr>
          <a:xfrm>
            <a:off x="7256880" y="1972445"/>
            <a:ext cx="38196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4"/>
          </p:nvPr>
        </p:nvSpPr>
        <p:spPr>
          <a:xfrm>
            <a:off x="7256880" y="3412029"/>
            <a:ext cx="38196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5"/>
          </p:nvPr>
        </p:nvSpPr>
        <p:spPr>
          <a:xfrm>
            <a:off x="7315321" y="4863901"/>
            <a:ext cx="38196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0864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-3429000" y="1502734"/>
            <a:ext cx="19452499" cy="8265065"/>
            <a:chOff x="-2571750" y="1127050"/>
            <a:chExt cx="14589374" cy="6198799"/>
          </a:xfrm>
        </p:grpSpPr>
        <p:pic>
          <p:nvPicPr>
            <p:cNvPr id="90" name="Google Shape;90;p14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6874125" y="11270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4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-2571750" y="21823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2303433" y="597400"/>
            <a:ext cx="2524400" cy="76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54430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5"/>
          <p:cNvGrpSpPr/>
          <p:nvPr/>
        </p:nvGrpSpPr>
        <p:grpSpPr>
          <a:xfrm>
            <a:off x="-3175000" y="-3827267"/>
            <a:ext cx="20624309" cy="11785011"/>
            <a:chOff x="-2381250" y="-2870450"/>
            <a:chExt cx="15468232" cy="8838758"/>
          </a:xfrm>
        </p:grpSpPr>
        <p:pic>
          <p:nvPicPr>
            <p:cNvPr id="95" name="Google Shape;95;p15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 flipH="1">
              <a:off x="-2381250" y="-28704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5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2014366" flipH="1">
              <a:off x="6950324" y="-1683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395619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6"/>
          <p:cNvGrpSpPr/>
          <p:nvPr/>
        </p:nvGrpSpPr>
        <p:grpSpPr>
          <a:xfrm>
            <a:off x="2719862" y="-4942805"/>
            <a:ext cx="12721276" cy="16518576"/>
            <a:chOff x="2039896" y="-3707104"/>
            <a:chExt cx="9540957" cy="12388932"/>
          </a:xfrm>
        </p:grpSpPr>
        <p:pic>
          <p:nvPicPr>
            <p:cNvPr id="100" name="Google Shape;100;p16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8100000">
              <a:off x="5372099" y="-26418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p16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2700000" flipH="1">
              <a:off x="3105149" y="2473075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950967" y="4088272"/>
            <a:ext cx="5920400" cy="8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1"/>
          </p:nvPr>
        </p:nvSpPr>
        <p:spPr>
          <a:xfrm>
            <a:off x="950967" y="5153467"/>
            <a:ext cx="59204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" name="Google Shape;104;p16"/>
          <p:cNvSpPr>
            <a:spLocks noGrp="1"/>
          </p:cNvSpPr>
          <p:nvPr>
            <p:ph type="pic" idx="2"/>
          </p:nvPr>
        </p:nvSpPr>
        <p:spPr>
          <a:xfrm>
            <a:off x="0" y="1094233"/>
            <a:ext cx="7266400" cy="28772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16"/>
          <p:cNvSpPr>
            <a:spLocks noGrp="1"/>
          </p:cNvSpPr>
          <p:nvPr>
            <p:ph type="pic" idx="3"/>
          </p:nvPr>
        </p:nvSpPr>
        <p:spPr>
          <a:xfrm>
            <a:off x="7522467" y="1094232"/>
            <a:ext cx="4669600" cy="4669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037514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7"/>
          <p:cNvGrpSpPr/>
          <p:nvPr/>
        </p:nvGrpSpPr>
        <p:grpSpPr>
          <a:xfrm>
            <a:off x="-2182338" y="-4942805"/>
            <a:ext cx="17140876" cy="16518576"/>
            <a:chOff x="-1636754" y="-3707104"/>
            <a:chExt cx="12855657" cy="12388932"/>
          </a:xfrm>
        </p:grpSpPr>
        <p:pic>
          <p:nvPicPr>
            <p:cNvPr id="108" name="Google Shape;108;p17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8100000">
              <a:off x="-571501" y="-26418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7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2700000" flipH="1">
              <a:off x="5010149" y="2473075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5620333" y="597400"/>
            <a:ext cx="56208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"/>
          </p:nvPr>
        </p:nvSpPr>
        <p:spPr>
          <a:xfrm>
            <a:off x="5620333" y="1690933"/>
            <a:ext cx="56208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2" name="Google Shape;112;p17"/>
          <p:cNvSpPr>
            <a:spLocks noGrp="1"/>
          </p:cNvSpPr>
          <p:nvPr>
            <p:ph type="pic" idx="2"/>
          </p:nvPr>
        </p:nvSpPr>
        <p:spPr>
          <a:xfrm flipH="1">
            <a:off x="-64" y="1094232"/>
            <a:ext cx="4669600" cy="46696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7"/>
          <p:cNvSpPr>
            <a:spLocks noGrp="1"/>
          </p:cNvSpPr>
          <p:nvPr>
            <p:ph type="pic" idx="3"/>
          </p:nvPr>
        </p:nvSpPr>
        <p:spPr>
          <a:xfrm flipH="1">
            <a:off x="4920399" y="2888267"/>
            <a:ext cx="7271600" cy="2875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991707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2700000" flipH="1">
            <a:off x="1092199" y="2586233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951000" y="593367"/>
            <a:ext cx="61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951000" y="1708917"/>
            <a:ext cx="10290000" cy="32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69948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951000" y="593367"/>
            <a:ext cx="1027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1"/>
          </p:nvPr>
        </p:nvSpPr>
        <p:spPr>
          <a:xfrm>
            <a:off x="951000" y="1670304"/>
            <a:ext cx="10290000" cy="13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75090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6540501" y="369800"/>
            <a:ext cx="68579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body" idx="1"/>
          </p:nvPr>
        </p:nvSpPr>
        <p:spPr>
          <a:xfrm>
            <a:off x="953467" y="2077700"/>
            <a:ext cx="10287600" cy="9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Google Shape;125;p20"/>
          <p:cNvSpPr txBox="1">
            <a:spLocks noGrp="1"/>
          </p:cNvSpPr>
          <p:nvPr>
            <p:ph type="body" idx="2"/>
          </p:nvPr>
        </p:nvSpPr>
        <p:spPr>
          <a:xfrm>
            <a:off x="956067" y="2987701"/>
            <a:ext cx="10282400" cy="23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5348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-609600" y="-4626805"/>
            <a:ext cx="13409136" cy="13683404"/>
            <a:chOff x="-457200" y="-3470104"/>
            <a:chExt cx="10056852" cy="10262553"/>
          </a:xfrm>
        </p:grpSpPr>
        <p:pic>
          <p:nvPicPr>
            <p:cNvPr id="17" name="Google Shape;17;p3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 flipH="1">
              <a:off x="-457200" y="-20322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18;p3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4295775" y="16489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3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8100000">
              <a:off x="3390899" y="-24048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950967" y="3594261"/>
            <a:ext cx="50932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9522633" y="1684528"/>
            <a:ext cx="1718400" cy="147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9579683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1"/>
          </p:nvPr>
        </p:nvSpPr>
        <p:spPr>
          <a:xfrm>
            <a:off x="957000" y="2213532"/>
            <a:ext cx="10278000" cy="7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2"/>
          </p:nvPr>
        </p:nvSpPr>
        <p:spPr>
          <a:xfrm>
            <a:off x="957000" y="3653251"/>
            <a:ext cx="10272000" cy="7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ubTitle" idx="3"/>
          </p:nvPr>
        </p:nvSpPr>
        <p:spPr>
          <a:xfrm>
            <a:off x="957000" y="5092984"/>
            <a:ext cx="10272000" cy="7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subTitle" idx="4"/>
          </p:nvPr>
        </p:nvSpPr>
        <p:spPr>
          <a:xfrm>
            <a:off x="957000" y="1664151"/>
            <a:ext cx="102780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subTitle" idx="5"/>
          </p:nvPr>
        </p:nvSpPr>
        <p:spPr>
          <a:xfrm>
            <a:off x="957000" y="3098051"/>
            <a:ext cx="102720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subTitle" idx="6"/>
          </p:nvPr>
        </p:nvSpPr>
        <p:spPr>
          <a:xfrm>
            <a:off x="957000" y="4537784"/>
            <a:ext cx="102720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34" name="Google Shape;134;p21"/>
          <p:cNvGrpSpPr/>
          <p:nvPr/>
        </p:nvGrpSpPr>
        <p:grpSpPr>
          <a:xfrm>
            <a:off x="6477000" y="-3928866"/>
            <a:ext cx="8750299" cy="13595065"/>
            <a:chOff x="4857750" y="-2946650"/>
            <a:chExt cx="6562724" cy="10196299"/>
          </a:xfrm>
        </p:grpSpPr>
        <p:pic>
          <p:nvPicPr>
            <p:cNvPr id="135" name="Google Shape;135;p21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6276975" y="2106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21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>
              <a:off x="4857750" y="-29466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713309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22"/>
          <p:cNvGrpSpPr/>
          <p:nvPr/>
        </p:nvGrpSpPr>
        <p:grpSpPr>
          <a:xfrm>
            <a:off x="-3530600" y="-1345477"/>
            <a:ext cx="20167109" cy="11011676"/>
            <a:chOff x="-2647950" y="-1009108"/>
            <a:chExt cx="15125332" cy="8258757"/>
          </a:xfrm>
        </p:grpSpPr>
        <p:pic>
          <p:nvPicPr>
            <p:cNvPr id="139" name="Google Shape;139;p22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-2647950" y="2106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22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2014366" flipH="1">
              <a:off x="6340724" y="-159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ubTitle" idx="1"/>
          </p:nvPr>
        </p:nvSpPr>
        <p:spPr>
          <a:xfrm>
            <a:off x="960001" y="2211876"/>
            <a:ext cx="4158000" cy="1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subTitle" idx="2"/>
          </p:nvPr>
        </p:nvSpPr>
        <p:spPr>
          <a:xfrm>
            <a:off x="5644172" y="2211865"/>
            <a:ext cx="4158000" cy="1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subTitle" idx="3"/>
          </p:nvPr>
        </p:nvSpPr>
        <p:spPr>
          <a:xfrm>
            <a:off x="960000" y="4361267"/>
            <a:ext cx="4158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4"/>
          </p:nvPr>
        </p:nvSpPr>
        <p:spPr>
          <a:xfrm>
            <a:off x="5644171" y="4361264"/>
            <a:ext cx="4158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subTitle" idx="5"/>
          </p:nvPr>
        </p:nvSpPr>
        <p:spPr>
          <a:xfrm>
            <a:off x="960000" y="1656672"/>
            <a:ext cx="41580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subTitle" idx="6"/>
          </p:nvPr>
        </p:nvSpPr>
        <p:spPr>
          <a:xfrm>
            <a:off x="960000" y="3806075"/>
            <a:ext cx="41580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subTitle" idx="7"/>
          </p:nvPr>
        </p:nvSpPr>
        <p:spPr>
          <a:xfrm>
            <a:off x="5644133" y="1656667"/>
            <a:ext cx="41580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ubTitle" idx="8"/>
          </p:nvPr>
        </p:nvSpPr>
        <p:spPr>
          <a:xfrm>
            <a:off x="5644133" y="3806065"/>
            <a:ext cx="41580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84638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2700000" flipH="1">
            <a:off x="9220199" y="2586233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ubTitle" idx="1"/>
          </p:nvPr>
        </p:nvSpPr>
        <p:spPr>
          <a:xfrm>
            <a:off x="950753" y="2216416"/>
            <a:ext cx="32924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2"/>
          </p:nvPr>
        </p:nvSpPr>
        <p:spPr>
          <a:xfrm>
            <a:off x="4376187" y="2216421"/>
            <a:ext cx="34396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3"/>
          </p:nvPr>
        </p:nvSpPr>
        <p:spPr>
          <a:xfrm>
            <a:off x="950753" y="4357119"/>
            <a:ext cx="32924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ubTitle" idx="4"/>
          </p:nvPr>
        </p:nvSpPr>
        <p:spPr>
          <a:xfrm>
            <a:off x="4376187" y="4357119"/>
            <a:ext cx="34396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subTitle" idx="5"/>
          </p:nvPr>
        </p:nvSpPr>
        <p:spPr>
          <a:xfrm>
            <a:off x="7948835" y="2216416"/>
            <a:ext cx="32924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subTitle" idx="6"/>
          </p:nvPr>
        </p:nvSpPr>
        <p:spPr>
          <a:xfrm>
            <a:off x="7948835" y="4357116"/>
            <a:ext cx="32924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ubTitle" idx="7"/>
          </p:nvPr>
        </p:nvSpPr>
        <p:spPr>
          <a:xfrm>
            <a:off x="950753" y="1661213"/>
            <a:ext cx="32924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subTitle" idx="8"/>
          </p:nvPr>
        </p:nvSpPr>
        <p:spPr>
          <a:xfrm>
            <a:off x="4377787" y="1661213"/>
            <a:ext cx="34364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subTitle" idx="9"/>
          </p:nvPr>
        </p:nvSpPr>
        <p:spPr>
          <a:xfrm>
            <a:off x="7950435" y="1661213"/>
            <a:ext cx="32892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subTitle" idx="13"/>
          </p:nvPr>
        </p:nvSpPr>
        <p:spPr>
          <a:xfrm>
            <a:off x="950753" y="3799131"/>
            <a:ext cx="32924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23"/>
          <p:cNvSpPr txBox="1">
            <a:spLocks noGrp="1"/>
          </p:cNvSpPr>
          <p:nvPr>
            <p:ph type="subTitle" idx="14"/>
          </p:nvPr>
        </p:nvSpPr>
        <p:spPr>
          <a:xfrm>
            <a:off x="4377787" y="3799127"/>
            <a:ext cx="34364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subTitle" idx="15"/>
          </p:nvPr>
        </p:nvSpPr>
        <p:spPr>
          <a:xfrm>
            <a:off x="7948835" y="3799123"/>
            <a:ext cx="32924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018258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24"/>
          <p:cNvGrpSpPr/>
          <p:nvPr/>
        </p:nvGrpSpPr>
        <p:grpSpPr>
          <a:xfrm>
            <a:off x="-381000" y="-1693666"/>
            <a:ext cx="12903199" cy="11258265"/>
            <a:chOff x="-285750" y="-1270250"/>
            <a:chExt cx="9677399" cy="8443699"/>
          </a:xfrm>
        </p:grpSpPr>
        <p:pic>
          <p:nvPicPr>
            <p:cNvPr id="167" name="Google Shape;167;p24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4248150" y="20299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24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 flipH="1">
              <a:off x="-285750" y="-12702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" name="Google Shape;169;p24"/>
          <p:cNvSpPr txBox="1">
            <a:spLocks noGrp="1"/>
          </p:cNvSpPr>
          <p:nvPr>
            <p:ph type="title"/>
          </p:nvPr>
        </p:nvSpPr>
        <p:spPr>
          <a:xfrm>
            <a:off x="5310217" y="810884"/>
            <a:ext cx="5930800" cy="16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9333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0" name="Google Shape;170;p24"/>
          <p:cNvSpPr txBox="1">
            <a:spLocks noGrp="1"/>
          </p:cNvSpPr>
          <p:nvPr>
            <p:ph type="subTitle" idx="1"/>
          </p:nvPr>
        </p:nvSpPr>
        <p:spPr>
          <a:xfrm>
            <a:off x="5310217" y="2696883"/>
            <a:ext cx="5930800" cy="13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1" name="Google Shape;171;p24"/>
          <p:cNvSpPr txBox="1"/>
          <p:nvPr/>
        </p:nvSpPr>
        <p:spPr>
          <a:xfrm>
            <a:off x="950967" y="4875807"/>
            <a:ext cx="6594400" cy="6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CRÉDITOS:</a:t>
            </a:r>
            <a:r>
              <a:rPr lang="en" sz="1333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Esta plantilla es una creación de </a:t>
            </a:r>
            <a:r>
              <a:rPr lang="en" sz="1333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e incluye iconos de </a:t>
            </a:r>
            <a:r>
              <a:rPr lang="en" sz="1333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e infografías e imágenes de </a:t>
            </a:r>
            <a:r>
              <a:rPr lang="en" sz="1333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333"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32184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5"/>
          <p:cNvGrpSpPr/>
          <p:nvPr/>
        </p:nvGrpSpPr>
        <p:grpSpPr>
          <a:xfrm flipH="1">
            <a:off x="-1600200" y="-3319266"/>
            <a:ext cx="16421099" cy="12172665"/>
            <a:chOff x="-666750" y="-2489450"/>
            <a:chExt cx="12315824" cy="9129499"/>
          </a:xfrm>
        </p:grpSpPr>
        <p:pic>
          <p:nvPicPr>
            <p:cNvPr id="174" name="Google Shape;174;p25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-666750" y="1344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5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6505575" y="14965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5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>
              <a:off x="5467350" y="-24894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0008870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26"/>
          <p:cNvGrpSpPr/>
          <p:nvPr/>
        </p:nvGrpSpPr>
        <p:grpSpPr>
          <a:xfrm rot="10800000" flipH="1">
            <a:off x="-711200" y="-2696405"/>
            <a:ext cx="13510736" cy="13480204"/>
            <a:chOff x="-533400" y="-3317704"/>
            <a:chExt cx="10133052" cy="10110153"/>
          </a:xfrm>
        </p:grpSpPr>
        <p:pic>
          <p:nvPicPr>
            <p:cNvPr id="179" name="Google Shape;179;p26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 flipH="1">
              <a:off x="-533400" y="-20322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26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4295775" y="16489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26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8100000">
              <a:off x="3390899" y="-22524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2868928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00366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964600" y="681367"/>
            <a:ext cx="10262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8611909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4238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615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7391401" y="-3319266"/>
            <a:ext cx="68579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1"/>
          </p:nvPr>
        </p:nvSpPr>
        <p:spPr>
          <a:xfrm>
            <a:off x="956985" y="1511808"/>
            <a:ext cx="10278000" cy="4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827735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5561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3220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9852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36554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46658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9819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529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2903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06469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70906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5"/>
          <p:cNvGrpSpPr/>
          <p:nvPr/>
        </p:nvGrpSpPr>
        <p:grpSpPr>
          <a:xfrm>
            <a:off x="5765800" y="-3827266"/>
            <a:ext cx="9766299" cy="13087065"/>
            <a:chOff x="4324350" y="-2870450"/>
            <a:chExt cx="7324724" cy="9815299"/>
          </a:xfrm>
        </p:grpSpPr>
        <p:pic>
          <p:nvPicPr>
            <p:cNvPr id="28" name="Google Shape;28;p5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6505575" y="18013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5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>
              <a:off x="4324350" y="-28704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950956" y="4388393"/>
            <a:ext cx="10290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950977" y="2677133"/>
            <a:ext cx="10290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950977" y="2121933"/>
            <a:ext cx="102900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950956" y="3833200"/>
            <a:ext cx="102900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667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32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886118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76171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1290000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33576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64664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314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6"/>
          <p:cNvGrpSpPr/>
          <p:nvPr/>
        </p:nvGrpSpPr>
        <p:grpSpPr>
          <a:xfrm>
            <a:off x="-4241800" y="-1865400"/>
            <a:ext cx="19977099" cy="10820399"/>
            <a:chOff x="-3181350" y="-1399050"/>
            <a:chExt cx="14982824" cy="8115299"/>
          </a:xfrm>
        </p:grpSpPr>
        <p:pic>
          <p:nvPicPr>
            <p:cNvPr id="37" name="Google Shape;37;p6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>
              <a:off x="6657975" y="-13990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Google Shape;38;p6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-3181350" y="15727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94390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7"/>
          <p:cNvGrpSpPr/>
          <p:nvPr/>
        </p:nvGrpSpPr>
        <p:grpSpPr>
          <a:xfrm>
            <a:off x="-531338" y="-4130005"/>
            <a:ext cx="13432476" cy="15705776"/>
            <a:chOff x="-398504" y="-3097504"/>
            <a:chExt cx="10074357" cy="11779332"/>
          </a:xfrm>
        </p:grpSpPr>
        <p:pic>
          <p:nvPicPr>
            <p:cNvPr id="42" name="Google Shape;42;p7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8100000">
              <a:off x="3467099" y="-20322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Google Shape;43;p7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2700000" flipH="1">
              <a:off x="666749" y="2473075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950967" y="597408"/>
            <a:ext cx="3711200" cy="13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950967" y="2323600"/>
            <a:ext cx="5625200" cy="34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200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" name="Google Shape;46;p7"/>
          <p:cNvSpPr>
            <a:spLocks noGrp="1"/>
          </p:cNvSpPr>
          <p:nvPr>
            <p:ph type="pic" idx="2"/>
          </p:nvPr>
        </p:nvSpPr>
        <p:spPr>
          <a:xfrm>
            <a:off x="7527367" y="1096684"/>
            <a:ext cx="4664800" cy="4664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241833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>
            <a:off x="-1905000" y="-3319266"/>
            <a:ext cx="17741899" cy="12579065"/>
            <a:chOff x="-1428750" y="-2489450"/>
            <a:chExt cx="13306424" cy="9434299"/>
          </a:xfrm>
        </p:grpSpPr>
        <p:pic>
          <p:nvPicPr>
            <p:cNvPr id="49" name="Google Shape;49;p8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-1428750" y="1344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8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6734175" y="18013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8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>
              <a:off x="4248150" y="-24894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3090600" y="1742800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76636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9"/>
          <p:cNvGrpSpPr/>
          <p:nvPr/>
        </p:nvGrpSpPr>
        <p:grpSpPr>
          <a:xfrm>
            <a:off x="-609600" y="-4626805"/>
            <a:ext cx="13409136" cy="13683404"/>
            <a:chOff x="-457200" y="-3470104"/>
            <a:chExt cx="10056852" cy="10262553"/>
          </a:xfrm>
        </p:grpSpPr>
        <p:pic>
          <p:nvPicPr>
            <p:cNvPr id="55" name="Google Shape;55;p9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10800000" flipH="1">
              <a:off x="-457200" y="-20322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9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flipH="1">
              <a:off x="4295775" y="16489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9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8100000">
              <a:off x="3390899" y="-24048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29844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>
            <a:spLocks noGrp="1"/>
          </p:cNvSpPr>
          <p:nvPr>
            <p:ph type="pic" idx="2"/>
          </p:nvPr>
        </p:nvSpPr>
        <p:spPr>
          <a:xfrm>
            <a:off x="0" y="-19833"/>
            <a:ext cx="12192000" cy="68780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50967" y="4661067"/>
            <a:ext cx="8307200" cy="1477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82190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sz="30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sz="3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sz="3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sz="3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sz="3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sz="3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sz="3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sz="3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sz="3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885148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8" r:id="rId20"/>
    <p:sldLayoutId id="2147483729" r:id="rId21"/>
    <p:sldLayoutId id="2147483730" r:id="rId22"/>
    <p:sldLayoutId id="2147483731" r:id="rId23"/>
    <p:sldLayoutId id="2147483732" r:id="rId24"/>
    <p:sldLayoutId id="2147483733" r:id="rId25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106717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5" r:id="rId1"/>
    <p:sldLayoutId id="2147483736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44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  <p:sldLayoutId id="2147483794" r:id="rId16"/>
    <p:sldLayoutId id="21474837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15912-B197-2D54-7031-C347CB5EA6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1227333"/>
            <a:ext cx="10298015" cy="2201667"/>
          </a:xfrm>
        </p:spPr>
        <p:txBody>
          <a:bodyPr/>
          <a:lstStyle/>
          <a:p>
            <a:r>
              <a:rPr lang="en-US" dirty="0">
                <a:latin typeface="Franklin Gothic Heavy" panose="020B0903020102020204" pitchFamily="34" charset="0"/>
              </a:rPr>
              <a:t>Welcome to Incident case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EE45D1-BD70-5CD0-50B3-672002B669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/>
              <a:t>Compromised Data Center and Cloud Infrastructure</a:t>
            </a:r>
          </a:p>
          <a:p>
            <a:r>
              <a:rPr lang="en-US"/>
              <a:t>Mission: Safeguard critical infrastructure with effective cybersecurity practices.</a:t>
            </a:r>
          </a:p>
        </p:txBody>
      </p:sp>
    </p:spTree>
    <p:extLst>
      <p:ext uri="{BB962C8B-B14F-4D97-AF65-F5344CB8AC3E}">
        <p14:creationId xmlns:p14="http://schemas.microsoft.com/office/powerpoint/2010/main" val="1385788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907A3-59EA-A135-2FFA-2D24552560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Incident Timeline and Key Events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B92EE7-9462-D945-FAC8-4CACD22EAC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- October 10: Firewall Misconfiguration identified.</a:t>
            </a:r>
          </a:p>
          <a:p>
            <a:r>
              <a:rPr lang="en-US" dirty="0"/>
              <a:t>- October 12: Attackers exploited the unpatched vulnerability.</a:t>
            </a:r>
          </a:p>
          <a:p>
            <a:r>
              <a:rPr lang="en-US" dirty="0"/>
              <a:t>- October 13: Data backups compromised and encrypted.</a:t>
            </a:r>
          </a:p>
          <a:p>
            <a:r>
              <a:rPr lang="en-US" dirty="0"/>
              <a:t>- October 14: SOC detection delayed, response impacted.</a:t>
            </a:r>
          </a:p>
          <a:p>
            <a:r>
              <a:rPr lang="en-US" dirty="0"/>
              <a:t>- October 15: Ransom demand issued.</a:t>
            </a:r>
          </a:p>
        </p:txBody>
      </p:sp>
    </p:spTree>
    <p:extLst>
      <p:ext uri="{BB962C8B-B14F-4D97-AF65-F5344CB8AC3E}">
        <p14:creationId xmlns:p14="http://schemas.microsoft.com/office/powerpoint/2010/main" val="1485795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9BB16-2EDE-0DE5-2E70-772DC25E27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October 10 – The Vulnerability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F374DD-3D2F-22E6-4A17-8C6DC57040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Issue: Critical misconfiguration linked to CVE-2024-XXXX.</a:t>
            </a:r>
          </a:p>
          <a:p>
            <a:r>
              <a:rPr lang="en-US" dirty="0"/>
              <a:t>Impact: Exposed key network parts; delay in resolution due to governance gaps.</a:t>
            </a:r>
          </a:p>
          <a:p>
            <a:r>
              <a:rPr lang="en-US" dirty="0"/>
              <a:t>Task 1: Introduced a streamlined patching protocol with documented timelines.</a:t>
            </a:r>
          </a:p>
        </p:txBody>
      </p:sp>
    </p:spTree>
    <p:extLst>
      <p:ext uri="{BB962C8B-B14F-4D97-AF65-F5344CB8AC3E}">
        <p14:creationId xmlns:p14="http://schemas.microsoft.com/office/powerpoint/2010/main" val="4073947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5A3BA-B621-A2D8-755D-D283B6A93C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October 12 – Attackers Gain Access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5F2C8-E82C-18A5-2638-482AC09337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Attack Steps: Initial Access ? Privilege Escalation ? Lateral Movement.</a:t>
            </a:r>
          </a:p>
          <a:p>
            <a:r>
              <a:rPr lang="en-US"/>
              <a:t>Task 2: Used MITRE ATT&amp;CK framework to map attacker behavior.</a:t>
            </a:r>
          </a:p>
          <a:p>
            <a:r>
              <a:rPr lang="en-US"/>
              <a:t>- Introduced automated alerts and anomaly detection.</a:t>
            </a:r>
          </a:p>
          <a:p>
            <a:r>
              <a:rPr lang="en-US"/>
              <a:t>- Enhanced privilege controls to stop stealthy escalations.</a:t>
            </a:r>
          </a:p>
        </p:txBody>
      </p:sp>
    </p:spTree>
    <p:extLst>
      <p:ext uri="{BB962C8B-B14F-4D97-AF65-F5344CB8AC3E}">
        <p14:creationId xmlns:p14="http://schemas.microsoft.com/office/powerpoint/2010/main" val="2718920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76A0C-70D3-27E0-FA84-B239FAFFE8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October 13 – Data Encryption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E9DC9A-E95E-110D-8B8A-66AF4DE03F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Issue: Insufficient segmentation and weak backup security controls.</a:t>
            </a:r>
          </a:p>
          <a:p>
            <a:r>
              <a:rPr lang="en-US"/>
              <a:t>Impact: Attackers encrypted backups to demand ransom.</a:t>
            </a:r>
          </a:p>
          <a:p>
            <a:r>
              <a:rPr lang="en-US"/>
              <a:t>Task 2 Continued: Stronger segmentation and enhanced access restrictions.</a:t>
            </a:r>
          </a:p>
        </p:txBody>
      </p:sp>
    </p:spTree>
    <p:extLst>
      <p:ext uri="{BB962C8B-B14F-4D97-AF65-F5344CB8AC3E}">
        <p14:creationId xmlns:p14="http://schemas.microsoft.com/office/powerpoint/2010/main" val="576562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BD251-6012-4D1A-2B16-AC1F730A2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October 14 – Detection and Response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BF41B-F52A-794E-C252-C2E5D37B78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/>
              <a:t>Issue: SOC tools failed to detect anomalies promptly.</a:t>
            </a:r>
          </a:p>
          <a:p>
            <a:r>
              <a:rPr lang="en-US"/>
              <a:t>Task 4: Applied NIST 800-61 Incident Response Lifecycle:</a:t>
            </a:r>
          </a:p>
          <a:p>
            <a:r>
              <a:rPr lang="en-US"/>
              <a:t>1. Preparation: Regular playbook updates.</a:t>
            </a:r>
          </a:p>
          <a:p>
            <a:r>
              <a:rPr lang="en-US"/>
              <a:t>2. Detection: Enhanced SOC tools.</a:t>
            </a:r>
          </a:p>
          <a:p>
            <a:r>
              <a:rPr lang="en-US"/>
              <a:t>3. Containment: Pre-configured response actions.</a:t>
            </a:r>
          </a:p>
        </p:txBody>
      </p:sp>
    </p:spTree>
    <p:extLst>
      <p:ext uri="{BB962C8B-B14F-4D97-AF65-F5344CB8AC3E}">
        <p14:creationId xmlns:p14="http://schemas.microsoft.com/office/powerpoint/2010/main" val="2707220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48CBF-B7D4-BE10-B9CF-69E8102145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October 15 – Ransom and Regulatory 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DF3ACB-0382-0D77-FAD6-34A898F80C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Task 3: CERT-In and GDPR compliance measures:</a:t>
            </a:r>
          </a:p>
          <a:p>
            <a:r>
              <a:rPr lang="en-US"/>
              <a:t>- Incident reports submitted to regulators.</a:t>
            </a:r>
          </a:p>
          <a:p>
            <a:r>
              <a:rPr lang="en-US"/>
              <a:t>- Coordinated with affected clients to meet GDPR requirements.</a:t>
            </a:r>
          </a:p>
          <a:p>
            <a:r>
              <a:rPr lang="en-US"/>
              <a:t>Integrated compliance workflows for future incidents.</a:t>
            </a:r>
          </a:p>
        </p:txBody>
      </p:sp>
    </p:spTree>
    <p:extLst>
      <p:ext uri="{BB962C8B-B14F-4D97-AF65-F5344CB8AC3E}">
        <p14:creationId xmlns:p14="http://schemas.microsoft.com/office/powerpoint/2010/main" val="3666514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77C4A-B369-85E1-AEBD-F0BA985609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Lessons Learned and Next Steps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CAFACD-C3A8-72F0-C95E-08A4A3705F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/>
              <a:t>- Pentester: Enforce robust patch management policies.</a:t>
            </a:r>
          </a:p>
          <a:p>
            <a:r>
              <a:rPr lang="en-US"/>
              <a:t>- SOC Analyst: Real-time monitoring is key.</a:t>
            </a:r>
          </a:p>
          <a:p>
            <a:r>
              <a:rPr lang="en-US"/>
              <a:t>- Network Engineer: Prioritize segmentation to limit attacker movement.</a:t>
            </a:r>
          </a:p>
          <a:p>
            <a:r>
              <a:rPr lang="en-US"/>
              <a:t>- Incident Specialist: Test and refine response playbooks.</a:t>
            </a:r>
          </a:p>
          <a:p>
            <a:r>
              <a:rPr lang="en-US"/>
              <a:t>- Compliance Officer: Pre-integrated workflows for regulatory adherence.</a:t>
            </a:r>
          </a:p>
        </p:txBody>
      </p:sp>
    </p:spTree>
    <p:extLst>
      <p:ext uri="{BB962C8B-B14F-4D97-AF65-F5344CB8AC3E}">
        <p14:creationId xmlns:p14="http://schemas.microsoft.com/office/powerpoint/2010/main" val="2861488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6B346-C0D1-17D4-1DAF-3C89E244D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Call to 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736EBC-7332-9691-35FD-BB84F67104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We are committed to continually refining our cybersecurity posture and protecting client data with industry-leading practices.</a:t>
            </a:r>
          </a:p>
        </p:txBody>
      </p:sp>
    </p:spTree>
    <p:extLst>
      <p:ext uri="{BB962C8B-B14F-4D97-AF65-F5344CB8AC3E}">
        <p14:creationId xmlns:p14="http://schemas.microsoft.com/office/powerpoint/2010/main" val="4027738435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c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Elegant Blue Gradients Portfolio by Slidesgo</Template>
  <TotalTime>14</TotalTime>
  <Words>361</Words>
  <Application>Microsoft Office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Arial</vt:lpstr>
      <vt:lpstr>Century Gothic</vt:lpstr>
      <vt:lpstr>Franklin Gothic Heavy</vt:lpstr>
      <vt:lpstr>Inter Tight</vt:lpstr>
      <vt:lpstr>Lato</vt:lpstr>
      <vt:lpstr>Nunito</vt:lpstr>
      <vt:lpstr>Nunito Light</vt:lpstr>
      <vt:lpstr>Playfair Display</vt:lpstr>
      <vt:lpstr>Proxima Nova</vt:lpstr>
      <vt:lpstr>Proxima Nova Semibold</vt:lpstr>
      <vt:lpstr>Wingdings 3</vt:lpstr>
      <vt:lpstr>Elegant Blue Gradients Portfolio by Slidesgo</vt:lpstr>
      <vt:lpstr>Slidesgo Final Pages</vt:lpstr>
      <vt:lpstr>Slice</vt:lpstr>
      <vt:lpstr>Welcome to Incident case study</vt:lpstr>
      <vt:lpstr>Incident Timeline and Key Events</vt:lpstr>
      <vt:lpstr>October 10 – The Vulnerability</vt:lpstr>
      <vt:lpstr>October 12 – Attackers Gain Access</vt:lpstr>
      <vt:lpstr>October 13 – Data Encryption</vt:lpstr>
      <vt:lpstr>October 14 – Detection and Response</vt:lpstr>
      <vt:lpstr>October 15 – Ransom and Regulatory Actions</vt:lpstr>
      <vt:lpstr>Lessons Learned and Next Steps</vt:lpstr>
      <vt:lpstr>Call to Action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SOKA USER</dc:creator>
  <cp:lastModifiedBy>SOKA USER</cp:lastModifiedBy>
  <cp:revision>1</cp:revision>
  <dcterms:created xsi:type="dcterms:W3CDTF">2024-11-19T09:47:18Z</dcterms:created>
  <dcterms:modified xsi:type="dcterms:W3CDTF">2024-11-19T10:02:01Z</dcterms:modified>
</cp:coreProperties>
</file>

<file path=docProps/thumbnail.jpeg>
</file>